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9" r:id="rId6"/>
    <p:sldId id="270" r:id="rId7"/>
    <p:sldId id="261" r:id="rId8"/>
    <p:sldId id="263" r:id="rId9"/>
    <p:sldId id="264" r:id="rId10"/>
    <p:sldId id="268" r:id="rId11"/>
    <p:sldId id="267" r:id="rId12"/>
    <p:sldId id="262" r:id="rId13"/>
    <p:sldId id="271" r:id="rId14"/>
    <p:sldId id="272" r:id="rId15"/>
    <p:sldId id="273" r:id="rId16"/>
    <p:sldId id="265" r:id="rId17"/>
    <p:sldId id="27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>
      <p:cViewPr varScale="1">
        <p:scale>
          <a:sx n="64" d="100"/>
          <a:sy n="64" d="100"/>
        </p:scale>
        <p:origin x="-134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E0C81EA-FA60-4B77-BF4D-1136BA71860C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40928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Приобщение детей к окружающему миру через ознакомление с ближайшим природным, социальным миром, историей и культурой родного края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8062912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Из опыта  работы воспитателей детей старшего дошкольного возраста: Васькиной  Л.А.</a:t>
            </a:r>
          </a:p>
          <a:p>
            <a:r>
              <a:rPr lang="ru-RU" dirty="0" err="1" smtClean="0"/>
              <a:t>Курменевой</a:t>
            </a:r>
            <a:r>
              <a:rPr lang="ru-RU" dirty="0" smtClean="0"/>
              <a:t> Н.С.</a:t>
            </a:r>
          </a:p>
          <a:p>
            <a:r>
              <a:rPr lang="ru-RU" dirty="0" smtClean="0"/>
              <a:t>Муз. руководителя Козловой Е.В.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olnysko.edusite.ru/images/p194_img_19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29000"/>
            <a:ext cx="3978325" cy="29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://solnysko.edusite.ru/images/p194_photo_1493985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50405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29258"/>
          </a:xfrm>
        </p:spPr>
        <p:txBody>
          <a:bodyPr/>
          <a:lstStyle/>
          <a:p>
            <a:pPr algn="ctr"/>
            <a:r>
              <a:rPr lang="ru-RU" dirty="0" smtClean="0"/>
              <a:t>Конкурс солдатской песни</a:t>
            </a:r>
            <a:endParaRPr lang="ru-RU" dirty="0"/>
          </a:p>
        </p:txBody>
      </p:sp>
      <p:pic>
        <p:nvPicPr>
          <p:cNvPr id="3" name="Рисунок 2" descr="http://solnysko.edusite.ru/images/p93_photo_14939855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lnysko.edusite.ru/images/p194_photo_1493985521.jpg"/>
          <p:cNvPicPr/>
          <p:nvPr/>
        </p:nvPicPr>
        <p:blipFill>
          <a:blip r:embed="rId3" cstate="print"/>
          <a:srcRect t="17778" b="15956"/>
          <a:stretch>
            <a:fillRect/>
          </a:stretch>
        </p:blipFill>
        <p:spPr bwMode="auto">
          <a:xfrm>
            <a:off x="4427984" y="2420888"/>
            <a:ext cx="44644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9 мая 2017\photo_14939855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402261" cy="244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8001" t="8001"/>
          <a:stretch>
            <a:fillRect/>
          </a:stretch>
        </p:blipFill>
        <p:spPr bwMode="auto">
          <a:xfrm>
            <a:off x="179512" y="4221088"/>
            <a:ext cx="3311856" cy="248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89040"/>
            <a:ext cx="3695885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F:\DCIM\101MSDCF\DSC066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960439" cy="25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1MSDCF\DSC066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052736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Ознакомление с природным миром</a:t>
            </a:r>
            <a:endParaRPr lang="ru-RU" dirty="0"/>
          </a:p>
        </p:txBody>
      </p:sp>
      <p:pic>
        <p:nvPicPr>
          <p:cNvPr id="1026" name="Picture 2" descr="F:\DCIM\101MSDCF\DSC06633.JPG"/>
          <p:cNvPicPr>
            <a:picLocks noChangeAspect="1" noChangeArrowheads="1"/>
          </p:cNvPicPr>
          <p:nvPr/>
        </p:nvPicPr>
        <p:blipFill>
          <a:blip r:embed="rId6" cstate="print"/>
          <a:srcRect r="3539" b="17115"/>
          <a:stretch>
            <a:fillRect/>
          </a:stretch>
        </p:blipFill>
        <p:spPr bwMode="auto">
          <a:xfrm>
            <a:off x="2843808" y="2708920"/>
            <a:ext cx="3240360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Уголки краеведения</a:t>
            </a:r>
            <a:endParaRPr lang="ru-RU" dirty="0"/>
          </a:p>
        </p:txBody>
      </p:sp>
      <p:pic>
        <p:nvPicPr>
          <p:cNvPr id="3" name="Рисунок 2" descr="F:\DCIM\101MSDCF\DSC066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412777"/>
            <a:ext cx="4032447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01MSDCF\DSC06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DCIM\101MSDCF\DSC06630.JPG"/>
          <p:cNvPicPr/>
          <p:nvPr/>
        </p:nvPicPr>
        <p:blipFill>
          <a:blip r:embed="rId2" cstate="print"/>
          <a:srcRect l="9351" t="28489" b="7218"/>
          <a:stretch>
            <a:fillRect/>
          </a:stretch>
        </p:blipFill>
        <p:spPr bwMode="auto">
          <a:xfrm>
            <a:off x="467544" y="476672"/>
            <a:ext cx="3637394" cy="304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01MSDCF\DSC06625.JPG"/>
          <p:cNvPicPr/>
          <p:nvPr/>
        </p:nvPicPr>
        <p:blipFill>
          <a:blip r:embed="rId3" cstate="print"/>
          <a:srcRect l="9294" t="4812" r="18205"/>
          <a:stretch>
            <a:fillRect/>
          </a:stretch>
        </p:blipFill>
        <p:spPr bwMode="auto">
          <a:xfrm>
            <a:off x="5004048" y="980728"/>
            <a:ext cx="3384376" cy="479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1MSDCF\DSC066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4194349" cy="287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праздники</a:t>
            </a:r>
            <a:endParaRPr lang="ru-RU" dirty="0"/>
          </a:p>
        </p:txBody>
      </p:sp>
      <p:pic>
        <p:nvPicPr>
          <p:cNvPr id="4" name="Рисунок 3" descr="F:\День матери 2017\новый коллаж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12776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нь матери 2017\новый коллаж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1484784"/>
            <a:ext cx="40324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olnysko.edusite.ru/images/p190_img_1835.jpg"/>
          <p:cNvPicPr/>
          <p:nvPr/>
        </p:nvPicPr>
        <p:blipFill>
          <a:blip r:embed="rId4" cstate="print"/>
          <a:srcRect t="17675"/>
          <a:stretch>
            <a:fillRect/>
          </a:stretch>
        </p:blipFill>
        <p:spPr bwMode="auto">
          <a:xfrm>
            <a:off x="2483768" y="4077072"/>
            <a:ext cx="4320480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olnysko.edusite.ru/DswMedia/novyiykollaj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10373" cy="324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lnysko.edusite.ru/images/p93_n1ovyiykollaj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7444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olnysko.edusite.ru/DswMedia/den-nezavisimost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573016"/>
            <a:ext cx="561662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ьная выноска 5"/>
          <p:cNvSpPr/>
          <p:nvPr/>
        </p:nvSpPr>
        <p:spPr>
          <a:xfrm>
            <a:off x="0" y="3501008"/>
            <a:ext cx="2123728" cy="1512168"/>
          </a:xfrm>
          <a:prstGeom prst="wedgeEllipseCallout">
            <a:avLst>
              <a:gd name="adj1" fmla="val 91483"/>
              <a:gd name="adj2" fmla="val -656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Творчество М.В. Исаковского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7271792" y="3717032"/>
            <a:ext cx="1980728" cy="1008112"/>
          </a:xfrm>
          <a:prstGeom prst="wedgeEllipseCallout">
            <a:avLst>
              <a:gd name="adj1" fmla="val -93097"/>
              <a:gd name="adj2" fmla="val -715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День народного единства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>
            <a:normAutofit/>
          </a:bodyPr>
          <a:lstStyle/>
          <a:p>
            <a:r>
              <a:rPr lang="ru-RU" sz="3800" dirty="0" smtClean="0"/>
              <a:t>Сотрудничество с родителями</a:t>
            </a:r>
            <a:endParaRPr lang="ru-RU" sz="3800" dirty="0"/>
          </a:p>
        </p:txBody>
      </p:sp>
      <p:pic>
        <p:nvPicPr>
          <p:cNvPr id="1026" name="Picture 2" descr="F:\фото 9 мая 2017\photo_1493985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744416" cy="2808312"/>
          </a:xfrm>
          <a:prstGeom prst="rect">
            <a:avLst/>
          </a:prstGeom>
          <a:noFill/>
        </p:spPr>
      </p:pic>
      <p:pic>
        <p:nvPicPr>
          <p:cNvPr id="1027" name="Picture 3" descr="F:\фото 9 мая 2017\photo_1493985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840427" cy="280831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9237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t="11428"/>
          <a:stretch>
            <a:fillRect/>
          </a:stretch>
        </p:blipFill>
        <p:spPr bwMode="auto">
          <a:xfrm>
            <a:off x="4499992" y="4077072"/>
            <a:ext cx="42484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399032"/>
          </a:xfrm>
        </p:spPr>
        <p:txBody>
          <a:bodyPr>
            <a:norm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908720"/>
            <a:ext cx="7242048" cy="504056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</a:t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                                     Д. С. </a:t>
            </a:r>
            <a:r>
              <a:rPr lang="ru-RU" sz="3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ЛихачЁв</a:t>
            </a: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                                                                              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и задачи: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8793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Реализация современного образования невозможна без знаний о своем крае, об укладе жизни, быте, обрядах, истории и культуре предков.</a:t>
            </a:r>
          </a:p>
          <a:p>
            <a:pPr>
              <a:buNone/>
            </a:pPr>
            <a:r>
              <a:rPr lang="ru-RU" dirty="0" smtClean="0"/>
              <a:t>Задачи: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знакомство детей с историей и современностью;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представлений о жизни родного края;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воспитание отзывчивости, чуткости к происходящим событиям;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развитие личностных качеств;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обеспечение взаимодействия с социумом, которое реализуется в разнообразных видах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формы работы</a:t>
            </a:r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755576" y="1844824"/>
            <a:ext cx="7776864" cy="223224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827584" y="2276872"/>
            <a:ext cx="1728192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Занятия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2411760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Экскурсии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644008" y="2348880"/>
            <a:ext cx="1584176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Игры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6228184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Праздники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87624" y="4941168"/>
            <a:ext cx="6768752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Формирует первоначальные ценности: честь , семья, любовь, добро, совесть.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Люби и знай свой край</a:t>
            </a:r>
            <a:endParaRPr lang="ru-RU" dirty="0"/>
          </a:p>
        </p:txBody>
      </p:sp>
      <p:pic>
        <p:nvPicPr>
          <p:cNvPr id="3" name="Рисунок 2" descr="C:\Users\User\AppData\Local\Microsoft\Windows\Temporary Internet Files\Content.Word\IMG_32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690293" cy="265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IMG_32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Microsoft\Windows\Temporary Internet Files\Content.Word\IMG_3201.jpg"/>
          <p:cNvPicPr/>
          <p:nvPr/>
        </p:nvPicPr>
        <p:blipFill>
          <a:blip r:embed="rId4" cstate="print"/>
          <a:srcRect b="16071"/>
          <a:stretch>
            <a:fillRect/>
          </a:stretch>
        </p:blipFill>
        <p:spPr bwMode="auto">
          <a:xfrm>
            <a:off x="323528" y="4221088"/>
            <a:ext cx="376230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3197.jpg"/>
          <p:cNvPicPr/>
          <p:nvPr/>
        </p:nvPicPr>
        <p:blipFill>
          <a:blip r:embed="rId5" cstate="print"/>
          <a:srcRect b="17492"/>
          <a:stretch>
            <a:fillRect/>
          </a:stretch>
        </p:blipFill>
        <p:spPr bwMode="auto">
          <a:xfrm>
            <a:off x="4716016" y="4221088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AppData\Local\Microsoft\Windows\Temporary Internet Files\Content.Word\IMG_3194.jpg"/>
          <p:cNvPicPr/>
          <p:nvPr/>
        </p:nvPicPr>
        <p:blipFill>
          <a:blip r:embed="rId2" cstate="print"/>
          <a:srcRect b="18182"/>
          <a:stretch>
            <a:fillRect/>
          </a:stretch>
        </p:blipFill>
        <p:spPr bwMode="auto">
          <a:xfrm>
            <a:off x="467544" y="548680"/>
            <a:ext cx="3888431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1MSDCF\DSC066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548680"/>
            <a:ext cx="367240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1MSDCF\DSC066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29000"/>
            <a:ext cx="3816424" cy="287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DCIM\101MSDCF\DSC066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3834309" cy="280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solnysko.edusite.ru/images/p93_20160902_1036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Ознакомление с социальным миром</a:t>
            </a:r>
            <a:endParaRPr lang="ru-RU" dirty="0"/>
          </a:p>
        </p:txBody>
      </p:sp>
      <p:pic>
        <p:nvPicPr>
          <p:cNvPr id="4" name="Рисунок 3" descr="http://solnysko.edusite.ru/images/p93_20160902_101746.jpg"/>
          <p:cNvPicPr/>
          <p:nvPr/>
        </p:nvPicPr>
        <p:blipFill>
          <a:blip r:embed="rId3" cstate="print"/>
          <a:srcRect l="9450" t="7560" r="9281"/>
          <a:stretch>
            <a:fillRect/>
          </a:stretch>
        </p:blipFill>
        <p:spPr bwMode="auto">
          <a:xfrm>
            <a:off x="251520" y="1556792"/>
            <a:ext cx="3456384" cy="26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фото\P4030017.JPG"/>
          <p:cNvPicPr/>
          <p:nvPr/>
        </p:nvPicPr>
        <p:blipFill>
          <a:blip r:embed="rId4" cstate="print"/>
          <a:srcRect t="9787"/>
          <a:stretch>
            <a:fillRect/>
          </a:stretch>
        </p:blipFill>
        <p:spPr bwMode="auto">
          <a:xfrm>
            <a:off x="323528" y="4077072"/>
            <a:ext cx="396044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 сад\PC210524.JPG"/>
          <p:cNvPicPr/>
          <p:nvPr/>
        </p:nvPicPr>
        <p:blipFill>
          <a:blip r:embed="rId5" cstate="print"/>
          <a:srcRect t="5894"/>
          <a:stretch>
            <a:fillRect/>
          </a:stretch>
        </p:blipFill>
        <p:spPr bwMode="auto">
          <a:xfrm>
            <a:off x="4788024" y="4365104"/>
            <a:ext cx="3618285" cy="229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Ознакомление с историей и культурой</a:t>
            </a:r>
            <a:endParaRPr lang="ru-RU" dirty="0"/>
          </a:p>
        </p:txBody>
      </p:sp>
      <p:pic>
        <p:nvPicPr>
          <p:cNvPr id="3" name="Рисунок 2" descr="F:\DCIM\101MSDCF\DSC066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960440" cy="280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DCIM\101MSDCF\DSC066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410445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из музея\IMG_73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221088"/>
            <a:ext cx="3672408" cy="248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http://solnysko.edusite.ru/images/p190_img_186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642567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lnysko.edusite.ru/images/p93_img_19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olnysko.edusite.ru/images/p93_202novyiykollaj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22910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352</TotalTime>
  <Words>221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Яркая</vt:lpstr>
      <vt:lpstr>Приобщение детей к окружающему миру через ознакомление с ближайшим природным, социальным миром, историей и культурой родного края</vt:lpstr>
      <vt:lpstr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                                       Д. С. ЛихачЁв                                                                               </vt:lpstr>
      <vt:lpstr>Актуальность и задачи:</vt:lpstr>
      <vt:lpstr>Основные формы работы</vt:lpstr>
      <vt:lpstr>Люби и знай свой край</vt:lpstr>
      <vt:lpstr>Слайд 6</vt:lpstr>
      <vt:lpstr>Ознакомление с социальным миром</vt:lpstr>
      <vt:lpstr>Ознакомление с историей и культурой</vt:lpstr>
      <vt:lpstr>Слайд 9</vt:lpstr>
      <vt:lpstr>Слайд 10</vt:lpstr>
      <vt:lpstr>Конкурс солдатской песни</vt:lpstr>
      <vt:lpstr>Ознакомление с природным миром</vt:lpstr>
      <vt:lpstr>Уголки краеведения</vt:lpstr>
      <vt:lpstr>Слайд 14</vt:lpstr>
      <vt:lpstr>Наши праздники</vt:lpstr>
      <vt:lpstr>Слайд 16</vt:lpstr>
      <vt:lpstr>Сотрудничество с родителями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Приобщение детей к окружающему миру через ознакомление с ближайшим природным, социальным миром, и</dc:title>
  <dc:creator>User</dc:creator>
  <cp:lastModifiedBy>User</cp:lastModifiedBy>
  <cp:revision>41</cp:revision>
  <dcterms:created xsi:type="dcterms:W3CDTF">2018-03-19T10:50:03Z</dcterms:created>
  <dcterms:modified xsi:type="dcterms:W3CDTF">2018-03-28T09:45:08Z</dcterms:modified>
</cp:coreProperties>
</file>